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1" d="100"/>
          <a:sy n="51" d="100"/>
        </p:scale>
        <p:origin x="-12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919-B519-4E92-9550-47A91716CE3E}" type="datetimeFigureOut">
              <a:rPr lang="en-US" smtClean="0"/>
              <a:pPr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3969-9529-411A-80A1-1F7B20D9F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  <p:sndAc>
      <p:stSnd>
        <p:snd r:embed="rId1" name="breez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919-B519-4E92-9550-47A91716CE3E}" type="datetimeFigureOut">
              <a:rPr lang="en-US" smtClean="0"/>
              <a:pPr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3969-9529-411A-80A1-1F7B20D9F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  <p:sndAc>
      <p:stSnd>
        <p:snd r:embed="rId1" name="breez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919-B519-4E92-9550-47A91716CE3E}" type="datetimeFigureOut">
              <a:rPr lang="en-US" smtClean="0"/>
              <a:pPr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3969-9529-411A-80A1-1F7B20D9F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  <p:sndAc>
      <p:stSnd>
        <p:snd r:embed="rId1" name="breez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919-B519-4E92-9550-47A91716CE3E}" type="datetimeFigureOut">
              <a:rPr lang="en-US" smtClean="0"/>
              <a:pPr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3969-9529-411A-80A1-1F7B20D9F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  <p:sndAc>
      <p:stSnd>
        <p:snd r:embed="rId1" name="breez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919-B519-4E92-9550-47A91716CE3E}" type="datetimeFigureOut">
              <a:rPr lang="en-US" smtClean="0"/>
              <a:pPr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3969-9529-411A-80A1-1F7B20D9F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  <p:sndAc>
      <p:stSnd>
        <p:snd r:embed="rId1" name="breez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919-B519-4E92-9550-47A91716CE3E}" type="datetimeFigureOut">
              <a:rPr lang="en-US" smtClean="0"/>
              <a:pPr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3969-9529-411A-80A1-1F7B20D9F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  <p:sndAc>
      <p:stSnd>
        <p:snd r:embed="rId1" name="breez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919-B519-4E92-9550-47A91716CE3E}" type="datetimeFigureOut">
              <a:rPr lang="en-US" smtClean="0"/>
              <a:pPr/>
              <a:t>8/4/2017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3969-9529-411A-80A1-1F7B20D9F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  <p:sndAc>
      <p:stSnd>
        <p:snd r:embed="rId1" name="breez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919-B519-4E92-9550-47A91716CE3E}" type="datetimeFigureOut">
              <a:rPr lang="en-US" smtClean="0"/>
              <a:pPr/>
              <a:t>8/4/2017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3969-9529-411A-80A1-1F7B20D9F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  <p:sndAc>
      <p:stSnd>
        <p:snd r:embed="rId1" name="breez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919-B519-4E92-9550-47A91716CE3E}" type="datetimeFigureOut">
              <a:rPr lang="en-US" smtClean="0"/>
              <a:pPr/>
              <a:t>8/4/2017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3969-9529-411A-80A1-1F7B20D9F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  <p:sndAc>
      <p:stSnd>
        <p:snd r:embed="rId1" name="breez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919-B519-4E92-9550-47A91716CE3E}" type="datetimeFigureOut">
              <a:rPr lang="en-US" smtClean="0"/>
              <a:pPr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3969-9529-411A-80A1-1F7B20D9F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  <p:sndAc>
      <p:stSnd>
        <p:snd r:embed="rId1" name="breez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39919-B519-4E92-9550-47A91716CE3E}" type="datetimeFigureOut">
              <a:rPr lang="en-US" smtClean="0"/>
              <a:pPr/>
              <a:t>8/4/2017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A13969-9529-411A-80A1-1F7B20D9F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 advClick="0" advTm="5000">
    <p:newsflash/>
    <p:sndAc>
      <p:stSnd>
        <p:snd r:embed="rId1" name="breez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B39919-B519-4E92-9550-47A91716CE3E}" type="datetimeFigureOut">
              <a:rPr lang="en-US" smtClean="0"/>
              <a:pPr/>
              <a:t>8/4/2017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13969-9529-411A-80A1-1F7B20D9FF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med" advClick="0" advTm="5000">
    <p:newsflash/>
    <p:sndAc>
      <p:stSnd>
        <p:snd r:embed="rId13" name="breeze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audio2.wav"/><Relationship Id="rId7" Type="http://schemas.openxmlformats.org/officeDocument/2006/relationships/image" Target="../media/image2.png"/><Relationship Id="rId2" Type="http://schemas.openxmlformats.org/officeDocument/2006/relationships/audio" Target="file:///\\Skyscrapermain\g\ANJU%20BARCH\RESUME\Bengali%20Folk%20Song%20@%20IndiaMp3.com.mp3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\\Skyscrapermain\g\ANJU%20BARCH\RESUME\Bengali%20Folk%20Song%20@%20IndiaMp3.com.mp3" TargetMode="Externa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\\Skyscrapermain\g\ANJU%20BARCH\RESUME\Bengali%20Folk%20Song%20@%20IndiaMp3.com.mp3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4.bin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0"/>
          <a:ext cx="6444138" cy="8839200"/>
        </p:xfrm>
        <a:graphic>
          <a:graphicData uri="http://schemas.openxmlformats.org/presentationml/2006/ole">
            <p:oleObj spid="_x0000_s1026" name="Acrobat Document" r:id="rId6" imgW="8019875" imgH="11344229" progId="AcroExch.Document.7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 rot="19342992">
            <a:off x="-630817" y="3755832"/>
            <a:ext cx="736163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2800" b="1" cap="none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Ar</a:t>
            </a:r>
            <a:r>
              <a:rPr lang="en-US" sz="28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z="2800" b="1" cap="none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Anjuamit</a:t>
            </a:r>
            <a:r>
              <a:rPr lang="en-US" sz="2800" b="1" cap="none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Kumar(Sky-Scraper)Sample </a:t>
            </a:r>
            <a:r>
              <a:rPr lang="en-US" sz="2800" b="1" cap="none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dwg</a:t>
            </a:r>
            <a:r>
              <a:rPr lang="en-US" sz="54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.</a:t>
            </a:r>
            <a:endParaRPr lang="en-US" sz="54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Bengali Folk Song @ IndiaMp3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3276600" y="4419600"/>
            <a:ext cx="304800" cy="304800"/>
          </a:xfrm>
          <a:prstGeom prst="rect">
            <a:avLst/>
          </a:prstGeom>
        </p:spPr>
      </p:pic>
      <p:pic>
        <p:nvPicPr>
          <p:cNvPr id="6" name="ELPHRG01.wav">
            <a:hlinkClick r:id="" action="ppaction://media"/>
          </p:cNvPr>
          <p:cNvPicPr>
            <a:picLocks noRot="1" noChangeAspect="1"/>
          </p:cNvPicPr>
          <p:nvPr>
            <a:wavAudioFile r:embed="rId3" name="ELPHRG01.wav"/>
          </p:nvPr>
        </p:nvPicPr>
        <p:blipFill>
          <a:blip r:embed="rId8"/>
          <a:stretch>
            <a:fillRect/>
          </a:stretch>
        </p:blipFill>
        <p:spPr>
          <a:xfrm>
            <a:off x="5943600" y="708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newsflash/>
    <p:sndAc>
      <p:stSnd>
        <p:snd r:embed="rId5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8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458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0" repeatCount="indefinite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98000" showWhenStopped="0">
                <p:cTn id="11" repeatCount="5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381000" y="0"/>
          <a:ext cx="6172200" cy="8732960"/>
        </p:xfrm>
        <a:graphic>
          <a:graphicData uri="http://schemas.openxmlformats.org/presentationml/2006/ole">
            <p:oleObj spid="_x0000_s7170" name="Acrobat Document" r:id="rId5" imgW="8019875" imgH="11344229" progId="AcroExch.Document.7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 rot="19488659">
            <a:off x="1631645" y="5186029"/>
            <a:ext cx="6057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Ar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Anjuamit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Kumar(Sky-Scraper)Sample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dwg</a:t>
            </a:r>
            <a:r>
              <a:rPr lang="en-US" sz="4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.</a:t>
            </a:r>
            <a:endParaRPr lang="en-US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Bengali Folk Song @ IndiaMp3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5867400" y="7315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newsflash/>
    <p:sndAc>
      <p:stSnd>
        <p:snd r:embed="rId4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228600" y="0"/>
          <a:ext cx="6172200" cy="8732959"/>
        </p:xfrm>
        <a:graphic>
          <a:graphicData uri="http://schemas.openxmlformats.org/presentationml/2006/ole">
            <p:oleObj spid="_x0000_s8194" name="Acrobat Document" r:id="rId4" imgW="8019875" imgH="11344229" progId="AcroExch.Document.7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 rot="19123784">
            <a:off x="312228" y="4010268"/>
            <a:ext cx="58293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Ar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Anjuamit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Kumar(Sky-Scraper)Sample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dwg</a:t>
            </a:r>
            <a:endParaRPr lang="en-US" dirty="0"/>
          </a:p>
        </p:txBody>
      </p:sp>
    </p:spTree>
  </p:cSld>
  <p:clrMapOvr>
    <a:masterClrMapping/>
  </p:clrMapOvr>
  <p:transition spd="med" advClick="0" advTm="5000">
    <p:newsflash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0" y="0"/>
          <a:ext cx="6400800" cy="9056403"/>
        </p:xfrm>
        <a:graphic>
          <a:graphicData uri="http://schemas.openxmlformats.org/presentationml/2006/ole">
            <p:oleObj spid="_x0000_s9218" name="Acrobat Document" r:id="rId5" imgW="8019875" imgH="11344229" progId="AcroExch.Document.7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 rot="18895089">
            <a:off x="372345" y="4555953"/>
            <a:ext cx="613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Ar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Anjuamit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Kumar(Sky-Scraper)Sample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dwg</a:t>
            </a:r>
            <a:endParaRPr lang="en-US" dirty="0"/>
          </a:p>
        </p:txBody>
      </p:sp>
      <p:pic>
        <p:nvPicPr>
          <p:cNvPr id="4" name="Bengali Folk Song @ IndiaMp3.com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6172200" y="7772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5000">
    <p:newsflash/>
    <p:sndAc>
      <p:stSnd>
        <p:snd r:embed="rId4" name="breez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45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0" y="150492"/>
          <a:ext cx="6356348" cy="8993508"/>
        </p:xfrm>
        <a:graphic>
          <a:graphicData uri="http://schemas.openxmlformats.org/presentationml/2006/ole">
            <p:oleObj spid="_x0000_s10242" name="Acrobat Document" r:id="rId4" imgW="8019875" imgH="11344229" progId="AcroExch.Document.7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 rot="19165326">
            <a:off x="-7836" y="4312850"/>
            <a:ext cx="6134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Ar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Anjuuamit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Kumar(Sky-Scraper)Sample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dwg</a:t>
            </a:r>
            <a:endParaRPr lang="en-US" dirty="0"/>
          </a:p>
        </p:txBody>
      </p:sp>
    </p:spTree>
  </p:cSld>
  <p:clrMapOvr>
    <a:masterClrMapping/>
  </p:clrMapOvr>
  <p:transition spd="med" advClick="0" advTm="5000">
    <p:newsflash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28600" y="228600"/>
          <a:ext cx="6269394" cy="8915400"/>
        </p:xfrm>
        <a:graphic>
          <a:graphicData uri="http://schemas.openxmlformats.org/presentationml/2006/ole">
            <p:oleObj spid="_x0000_s12290" name="Acrobat Document" r:id="rId4" imgW="8019875" imgH="11344229" progId="AcroExch.Document.7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 rot="19274868">
            <a:off x="-4956" y="5532705"/>
            <a:ext cx="7581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Ar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Anjuuamit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Kumar(Sky-Scraper)Sample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dwg</a:t>
            </a:r>
            <a:endParaRPr lang="en-US" dirty="0"/>
          </a:p>
        </p:txBody>
      </p:sp>
    </p:spTree>
  </p:cSld>
  <p:clrMapOvr>
    <a:masterClrMapping/>
  </p:clrMapOvr>
  <p:transition spd="med" advClick="0" advTm="5000">
    <p:newsflash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304800" y="301728"/>
          <a:ext cx="6248399" cy="8842272"/>
        </p:xfrm>
        <a:graphic>
          <a:graphicData uri="http://schemas.openxmlformats.org/presentationml/2006/ole">
            <p:oleObj spid="_x0000_s19458" name="Acrobat Document" r:id="rId4" imgW="5667375" imgH="8019997" progId="AcroExch.Document.7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 rot="19596837">
            <a:off x="-17969" y="1765701"/>
            <a:ext cx="5143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Ar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Anjuuamit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Kumar(Sky-Scraper)Sample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dwg</a:t>
            </a:r>
            <a:endParaRPr lang="en-US" dirty="0"/>
          </a:p>
        </p:txBody>
      </p:sp>
    </p:spTree>
  </p:cSld>
  <p:clrMapOvr>
    <a:masterClrMapping/>
  </p:clrMapOvr>
  <p:transition spd="med" advClick="0" advTm="5000">
    <p:newsflash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0" y="-431330"/>
          <a:ext cx="6858000" cy="9704934"/>
        </p:xfrm>
        <a:graphic>
          <a:graphicData uri="http://schemas.openxmlformats.org/presentationml/2006/ole">
            <p:oleObj spid="_x0000_s20482" name="Acrobat Document" r:id="rId4" imgW="5667375" imgH="8019997" progId="AcroExch.Document.7">
              <p:embed/>
            </p:oleObj>
          </a:graphicData>
        </a:graphic>
      </p:graphicFrame>
      <p:sp>
        <p:nvSpPr>
          <p:cNvPr id="3" name="Rectangle 2"/>
          <p:cNvSpPr/>
          <p:nvPr/>
        </p:nvSpPr>
        <p:spPr>
          <a:xfrm rot="2382982">
            <a:off x="673341" y="6979206"/>
            <a:ext cx="57531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Ar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Anjuuamit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Kumar(Sky-Scraper)Sample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dwg</a:t>
            </a:r>
            <a:endParaRPr lang="en-US" dirty="0"/>
          </a:p>
        </p:txBody>
      </p:sp>
    </p:spTree>
  </p:cSld>
  <p:clrMapOvr>
    <a:masterClrMapping/>
  </p:clrMapOvr>
  <p:transition spd="med" advClick="0" advTm="5000">
    <p:newsflash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33400" y="457200"/>
          <a:ext cx="5607208" cy="3962400"/>
        </p:xfrm>
        <a:graphic>
          <a:graphicData uri="http://schemas.openxmlformats.org/presentationml/2006/ole">
            <p:oleObj spid="_x0000_s21506" name="Acrobat Document" r:id="rId4" imgW="8019875" imgH="5667255" progId="AcroExch.Document.7">
              <p:embed/>
            </p:oleObj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609599" y="4572000"/>
          <a:ext cx="5499377" cy="3886200"/>
        </p:xfrm>
        <a:graphic>
          <a:graphicData uri="http://schemas.openxmlformats.org/presentationml/2006/ole">
            <p:oleObj spid="_x0000_s21507" name="Acrobat Document" r:id="rId5" imgW="8019875" imgH="5667255" progId="AcroExch.Document.7">
              <p:embed/>
            </p:oleObj>
          </a:graphicData>
        </a:graphic>
      </p:graphicFrame>
      <p:sp>
        <p:nvSpPr>
          <p:cNvPr id="4" name="Rectangle 3"/>
          <p:cNvSpPr/>
          <p:nvPr/>
        </p:nvSpPr>
        <p:spPr>
          <a:xfrm rot="2954421">
            <a:off x="930514" y="4563535"/>
            <a:ext cx="5981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Ar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Anjuuamit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Kumar(Sky-Scraper)Sample</a:t>
            </a:r>
            <a:r>
              <a:rPr lang="en-US" b="1" spc="150" dirty="0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 </a:t>
            </a:r>
            <a:r>
              <a:rPr lang="en-US" b="1" spc="150" dirty="0" err="1" smtClean="0">
                <a:ln w="11430"/>
                <a:solidFill>
                  <a:srgbClr val="FFC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Brush Script MT" pitchFamily="66" charset="0"/>
              </a:rPr>
              <a:t>dwg</a:t>
            </a:r>
            <a:endParaRPr lang="en-US" dirty="0"/>
          </a:p>
        </p:txBody>
      </p:sp>
    </p:spTree>
  </p:cSld>
  <p:clrMapOvr>
    <a:masterClrMapping/>
  </p:clrMapOvr>
  <p:transition spd="med" advClick="0" advTm="5000">
    <p:newsflash/>
    <p:sndAc>
      <p:stSnd>
        <p:snd r:embed="rId3" name="breeze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</TotalTime>
  <Words>38</Words>
  <Application>Microsoft Office PowerPoint</Application>
  <PresentationFormat>On-screen Show (4:3)</PresentationFormat>
  <Paragraphs>9</Paragraphs>
  <Slides>9</Slides>
  <Notes>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Office Theme</vt:lpstr>
      <vt:lpstr>Acrobat Document</vt:lpstr>
      <vt:lpstr>Adobe Acrobat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skyscrapermain</dc:creator>
  <cp:lastModifiedBy>skyscraper</cp:lastModifiedBy>
  <cp:revision>22</cp:revision>
  <dcterms:created xsi:type="dcterms:W3CDTF">2017-08-04T11:08:30Z</dcterms:created>
  <dcterms:modified xsi:type="dcterms:W3CDTF">2017-08-04T13:22:43Z</dcterms:modified>
</cp:coreProperties>
</file>